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61" r:id="rId4"/>
    <p:sldId id="258" r:id="rId5"/>
    <p:sldId id="259" r:id="rId6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B38C45-BA6F-44B4-B0EA-8BAF886A2C5D}" v="1" dt="2019-01-31T14:29:53.860"/>
    <p1510:client id="{807D7EF1-A4D0-45E9-829A-69C6736F833D}" v="9" dt="2019-01-31T14:41:27.6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/>
  </p:normalViewPr>
  <p:slideViewPr>
    <p:cSldViewPr snapToGrid="0">
      <p:cViewPr varScale="1">
        <p:scale>
          <a:sx n="12" d="100"/>
          <a:sy n="12" d="100"/>
        </p:scale>
        <p:origin x="141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jamin Harrison" userId="54a5fa1afaf8b028" providerId="LiveId" clId="{7CB38C45-BA6F-44B4-B0EA-8BAF886A2C5D}"/>
    <pc:docChg chg="custSel modSld">
      <pc:chgData name="Benjamin Harrison" userId="54a5fa1afaf8b028" providerId="LiveId" clId="{7CB38C45-BA6F-44B4-B0EA-8BAF886A2C5D}" dt="2019-01-31T14:30:09.612" v="1" actId="478"/>
      <pc:docMkLst>
        <pc:docMk/>
      </pc:docMkLst>
      <pc:sldChg chg="addSp delSp">
        <pc:chgData name="Benjamin Harrison" userId="54a5fa1afaf8b028" providerId="LiveId" clId="{7CB38C45-BA6F-44B4-B0EA-8BAF886A2C5D}" dt="2019-01-31T14:30:09.612" v="1" actId="478"/>
        <pc:sldMkLst>
          <pc:docMk/>
          <pc:sldMk cId="3735279263" sldId="259"/>
        </pc:sldMkLst>
        <pc:picChg chg="add del">
          <ac:chgData name="Benjamin Harrison" userId="54a5fa1afaf8b028" providerId="LiveId" clId="{7CB38C45-BA6F-44B4-B0EA-8BAF886A2C5D}" dt="2019-01-31T14:30:09.612" v="1" actId="478"/>
          <ac:picMkLst>
            <pc:docMk/>
            <pc:sldMk cId="3735279263" sldId="259"/>
            <ac:picMk id="6" creationId="{4455AE84-775A-4689-B05E-23FDC892F110}"/>
          </ac:picMkLst>
        </pc:picChg>
      </pc:sldChg>
    </pc:docChg>
  </pc:docChgLst>
  <pc:docChgLst>
    <pc:chgData name="Benjamin Harrison" userId="54a5fa1afaf8b028" providerId="LiveId" clId="{807D7EF1-A4D0-45E9-829A-69C6736F833D}"/>
    <pc:docChg chg="custSel addSld modSld sldOrd">
      <pc:chgData name="Benjamin Harrison" userId="54a5fa1afaf8b028" providerId="LiveId" clId="{807D7EF1-A4D0-45E9-829A-69C6736F833D}" dt="2019-01-31T14:41:27.607" v="9"/>
      <pc:docMkLst>
        <pc:docMk/>
      </pc:docMkLst>
      <pc:sldChg chg="addSp delSp">
        <pc:chgData name="Benjamin Harrison" userId="54a5fa1afaf8b028" providerId="LiveId" clId="{807D7EF1-A4D0-45E9-829A-69C6736F833D}" dt="2019-01-31T14:41:16.678" v="6"/>
        <pc:sldMkLst>
          <pc:docMk/>
          <pc:sldMk cId="3735279263" sldId="259"/>
        </pc:sldMkLst>
        <pc:cxnChg chg="add">
          <ac:chgData name="Benjamin Harrison" userId="54a5fa1afaf8b028" providerId="LiveId" clId="{807D7EF1-A4D0-45E9-829A-69C6736F833D}" dt="2019-01-31T14:41:04.792" v="2"/>
          <ac:cxnSpMkLst>
            <pc:docMk/>
            <pc:sldMk cId="3735279263" sldId="259"/>
            <ac:cxnSpMk id="4" creationId="{2E3CB6AD-D94E-4E72-BA3C-578294786FCE}"/>
          </ac:cxnSpMkLst>
        </pc:cxnChg>
        <pc:cxnChg chg="add del">
          <ac:chgData name="Benjamin Harrison" userId="54a5fa1afaf8b028" providerId="LiveId" clId="{807D7EF1-A4D0-45E9-829A-69C6736F833D}" dt="2019-01-31T14:41:13.982" v="4"/>
          <ac:cxnSpMkLst>
            <pc:docMk/>
            <pc:sldMk cId="3735279263" sldId="259"/>
            <ac:cxnSpMk id="5" creationId="{79C279C7-65F2-4C5E-9D96-476546F96C98}"/>
          </ac:cxnSpMkLst>
        </pc:cxnChg>
        <pc:cxnChg chg="add del">
          <ac:chgData name="Benjamin Harrison" userId="54a5fa1afaf8b028" providerId="LiveId" clId="{807D7EF1-A4D0-45E9-829A-69C6736F833D}" dt="2019-01-31T14:41:16.678" v="6"/>
          <ac:cxnSpMkLst>
            <pc:docMk/>
            <pc:sldMk cId="3735279263" sldId="259"/>
            <ac:cxnSpMk id="6" creationId="{108CC7EE-1679-4B59-8465-09BAD6A40E58}"/>
          </ac:cxnSpMkLst>
        </pc:cxnChg>
      </pc:sldChg>
      <pc:sldChg chg="addSp delSp">
        <pc:chgData name="Benjamin Harrison" userId="54a5fa1afaf8b028" providerId="LiveId" clId="{807D7EF1-A4D0-45E9-829A-69C6736F833D}" dt="2019-01-31T14:41:02.619" v="1"/>
        <pc:sldMkLst>
          <pc:docMk/>
          <pc:sldMk cId="1995897522" sldId="260"/>
        </pc:sldMkLst>
        <pc:cxnChg chg="add del">
          <ac:chgData name="Benjamin Harrison" userId="54a5fa1afaf8b028" providerId="LiveId" clId="{807D7EF1-A4D0-45E9-829A-69C6736F833D}" dt="2019-01-31T14:41:02.619" v="1"/>
          <ac:cxnSpMkLst>
            <pc:docMk/>
            <pc:sldMk cId="1995897522" sldId="260"/>
            <ac:cxnSpMk id="8" creationId="{7C16537D-9D25-4AEA-8FDB-224DED239B88}"/>
          </ac:cxnSpMkLst>
        </pc:cxnChg>
      </pc:sldChg>
      <pc:sldChg chg="delSp add ord">
        <pc:chgData name="Benjamin Harrison" userId="54a5fa1afaf8b028" providerId="LiveId" clId="{807D7EF1-A4D0-45E9-829A-69C6736F833D}" dt="2019-01-31T14:41:27.607" v="9"/>
        <pc:sldMkLst>
          <pc:docMk/>
          <pc:sldMk cId="1310126274" sldId="261"/>
        </pc:sldMkLst>
        <pc:cxnChg chg="del">
          <ac:chgData name="Benjamin Harrison" userId="54a5fa1afaf8b028" providerId="LiveId" clId="{807D7EF1-A4D0-45E9-829A-69C6736F833D}" dt="2019-01-31T14:41:23.776" v="8" actId="478"/>
          <ac:cxnSpMkLst>
            <pc:docMk/>
            <pc:sldMk cId="1310126274" sldId="261"/>
            <ac:cxnSpMk id="4" creationId="{2E3CB6AD-D94E-4E72-BA3C-578294786FCE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C08E-309E-4AB5-AA9E-57846C0BE67D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2842-FC5D-46EB-B73A-F6F040BA1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001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C08E-309E-4AB5-AA9E-57846C0BE67D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2842-FC5D-46EB-B73A-F6F040BA1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0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4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4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C08E-309E-4AB5-AA9E-57846C0BE67D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2842-FC5D-46EB-B73A-F6F040BA1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02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C08E-309E-4AB5-AA9E-57846C0BE67D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2842-FC5D-46EB-B73A-F6F040BA1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18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4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4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C08E-309E-4AB5-AA9E-57846C0BE67D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2842-FC5D-46EB-B73A-F6F040BA1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57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C08E-309E-4AB5-AA9E-57846C0BE67D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2842-FC5D-46EB-B73A-F6F040BA1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158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6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4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4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6" y="8069582"/>
            <a:ext cx="18659476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6" y="12024360"/>
            <a:ext cx="18659476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C08E-309E-4AB5-AA9E-57846C0BE67D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2842-FC5D-46EB-B73A-F6F040BA1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11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C08E-309E-4AB5-AA9E-57846C0BE67D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2842-FC5D-46EB-B73A-F6F040BA1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01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C08E-309E-4AB5-AA9E-57846C0BE67D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2842-FC5D-46EB-B73A-F6F040BA1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2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6" y="2194560"/>
            <a:ext cx="14156056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6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6" y="9875520"/>
            <a:ext cx="14156056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C08E-309E-4AB5-AA9E-57846C0BE67D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2842-FC5D-46EB-B73A-F6F040BA1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34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6" y="2194560"/>
            <a:ext cx="14156056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6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6" y="9875520"/>
            <a:ext cx="14156056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C08E-309E-4AB5-AA9E-57846C0BE67D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32842-FC5D-46EB-B73A-F6F040BA1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07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EC08E-309E-4AB5-AA9E-57846C0BE67D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32842-FC5D-46EB-B73A-F6F040BA1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4C8A627-1259-4AB6-86C8-D5EB7FD9D7D4}"/>
              </a:ext>
            </a:extLst>
          </p:cNvPr>
          <p:cNvGrpSpPr/>
          <p:nvPr/>
        </p:nvGrpSpPr>
        <p:grpSpPr>
          <a:xfrm>
            <a:off x="0" y="0"/>
            <a:ext cx="43891200" cy="32918400"/>
            <a:chOff x="0" y="0"/>
            <a:chExt cx="43891200" cy="32918400"/>
          </a:xfrm>
          <a:solidFill>
            <a:schemeClr val="bg1"/>
          </a:solidFill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8040D4A-2168-48C9-982F-C1059DCB0177}"/>
                </a:ext>
              </a:extLst>
            </p:cNvPr>
            <p:cNvSpPr/>
            <p:nvPr/>
          </p:nvSpPr>
          <p:spPr>
            <a:xfrm>
              <a:off x="0" y="0"/>
              <a:ext cx="10972800" cy="32918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A53CCA2-6ADA-4557-A79E-06DBCC43FCD0}"/>
                </a:ext>
              </a:extLst>
            </p:cNvPr>
            <p:cNvSpPr/>
            <p:nvPr/>
          </p:nvSpPr>
          <p:spPr>
            <a:xfrm>
              <a:off x="32918400" y="0"/>
              <a:ext cx="10972800" cy="32918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191CA11-F758-4377-8F73-4C4C5836C14B}"/>
                </a:ext>
              </a:extLst>
            </p:cNvPr>
            <p:cNvSpPr/>
            <p:nvPr/>
          </p:nvSpPr>
          <p:spPr>
            <a:xfrm>
              <a:off x="10972800" y="0"/>
              <a:ext cx="21945600" cy="32918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39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5897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97A952E-0FCB-4FA7-8BBC-918970FB74AC}"/>
              </a:ext>
            </a:extLst>
          </p:cNvPr>
          <p:cNvSpPr/>
          <p:nvPr/>
        </p:nvSpPr>
        <p:spPr>
          <a:xfrm>
            <a:off x="0" y="0"/>
            <a:ext cx="10972800" cy="32918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32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ADFA67C-2323-4158-82C8-908718233236}"/>
              </a:ext>
            </a:extLst>
          </p:cNvPr>
          <p:cNvSpPr/>
          <p:nvPr/>
        </p:nvSpPr>
        <p:spPr>
          <a:xfrm>
            <a:off x="10972800" y="0"/>
            <a:ext cx="21945600" cy="32918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126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7878E1F-C099-4D71-9748-4D635DF248A8}"/>
              </a:ext>
            </a:extLst>
          </p:cNvPr>
          <p:cNvSpPr/>
          <p:nvPr/>
        </p:nvSpPr>
        <p:spPr>
          <a:xfrm>
            <a:off x="32918400" y="0"/>
            <a:ext cx="10972800" cy="32918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83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ADFA67C-2323-4158-82C8-908718233236}"/>
              </a:ext>
            </a:extLst>
          </p:cNvPr>
          <p:cNvSpPr/>
          <p:nvPr/>
        </p:nvSpPr>
        <p:spPr>
          <a:xfrm>
            <a:off x="10972800" y="0"/>
            <a:ext cx="21945600" cy="32918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E3CB6AD-D94E-4E72-BA3C-578294786FCE}"/>
              </a:ext>
            </a:extLst>
          </p:cNvPr>
          <p:cNvCxnSpPr/>
          <p:nvPr/>
        </p:nvCxnSpPr>
        <p:spPr>
          <a:xfrm>
            <a:off x="21945600" y="0"/>
            <a:ext cx="0" cy="32918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5279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0</Words>
  <Application>Microsoft Office PowerPoint</Application>
  <PresentationFormat>Custom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Harrison</dc:creator>
  <cp:lastModifiedBy>Kathryn Griffin</cp:lastModifiedBy>
  <cp:revision>2</cp:revision>
  <dcterms:created xsi:type="dcterms:W3CDTF">2019-01-31T14:19:40Z</dcterms:created>
  <dcterms:modified xsi:type="dcterms:W3CDTF">2019-02-06T17:11:12Z</dcterms:modified>
</cp:coreProperties>
</file>